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Zen Maru Gothic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ZenMaruGothi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ZenMaru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3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E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1047750"/>
            <a:ext cx="533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76250" y="2048916"/>
            <a:ext cx="5334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67E22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\ ママ・パパの心と体をチェック /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476250" y="2509837"/>
            <a:ext cx="5600700" cy="1279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VARY Parenting Scale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2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 あたたかい育児診断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476250" y="3980259"/>
            <a:ext cx="533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「ダメなところ」を探すのではなく、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あなたの「強み」と「SOS」を見つける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新しい健康診断です。</a:t>
            </a:r>
            <a:endParaRPr/>
          </a:p>
        </p:txBody>
      </p:sp>
      <p:pic>
        <p:nvPicPr>
          <p:cNvPr descr="image.png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047750"/>
            <a:ext cx="5334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E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/>
        </p:nvSpPr>
        <p:spPr>
          <a:xfrm>
            <a:off x="238125" y="1037480"/>
            <a:ext cx="11715750" cy="639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「完璧」じゃなくていい。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476250" y="2229891"/>
            <a:ext cx="11239500" cy="2399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VARYは、あなたがあなたらしく、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笑顔でいられるためのサポーターです。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まずは今の自分を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1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優しく知ることから始めましょう。</a:t>
            </a:r>
            <a:endParaRPr/>
          </a:p>
        </p:txBody>
      </p:sp>
      <p:pic>
        <p:nvPicPr>
          <p:cNvPr descr="image.png" id="230" name="Google Shape;2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0" y="5248870"/>
            <a:ext cx="190351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/>
        </p:nvSpPr>
        <p:spPr>
          <a:xfrm>
            <a:off x="476250" y="381000"/>
            <a:ext cx="117157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Image Sources</a:t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476250" y="876300"/>
            <a:ext cx="11239500" cy="1905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476250" y="2940397"/>
            <a:ext cx="112395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476250" y="3725167"/>
            <a:ext cx="112395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476250" y="4708028"/>
            <a:ext cx="112395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40" name="Google Shape;2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231457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1571625" y="2308026"/>
            <a:ext cx="101441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https://static.vecteezy.com/system/resources/previews/066/149/539/large_2x/asian-japanese-mom-holds-smiling-baby-near-window-in-morning-light-free-photo.jpg</a:t>
            </a: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1571625" y="2553741"/>
            <a:ext cx="101441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www.vecteezy.com</a:t>
            </a:r>
            <a:endParaRPr/>
          </a:p>
        </p:txBody>
      </p:sp>
      <p:pic>
        <p:nvPicPr>
          <p:cNvPr descr="image.png" id="243" name="Google Shape;2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309934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 txBox="1"/>
          <p:nvPr/>
        </p:nvSpPr>
        <p:spPr>
          <a:xfrm>
            <a:off x="1571625" y="3092797"/>
            <a:ext cx="101441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https://www.verywellmind.com/thmb/Rbd90qtEYoVR-QcuK1lwQyq0tn0=/1500x0/filters:no_upscale():max_bytes(150000):strip_icc()/JordiSalas-627e719d0f294cdf86260c35ee9a6306.jpg</a:t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1571625" y="3338512"/>
            <a:ext cx="101441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www.verywellmind.com</a:t>
            </a:r>
            <a:endParaRPr/>
          </a:p>
        </p:txBody>
      </p:sp>
      <p:pic>
        <p:nvPicPr>
          <p:cNvPr descr="image.png" id="246" name="Google Shape;24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98323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 txBox="1"/>
          <p:nvPr/>
        </p:nvSpPr>
        <p:spPr>
          <a:xfrm>
            <a:off x="1571625" y="3877567"/>
            <a:ext cx="101441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https://media.istockphoto.com/id/1326419180/photo/beautiful-woman-relaxing-and-drinking-hot-tea.jpg?s=612x612&amp;w=0&amp;k=20&amp;c=qrSWG73ojw7pUftLvkQxL6maCWhfQVjuAba96d0vbEU=</a:t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1571625" y="4321373"/>
            <a:ext cx="101441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www.istockphoto.com</a:t>
            </a:r>
            <a:endParaRPr/>
          </a:p>
        </p:txBody>
      </p:sp>
      <p:pic>
        <p:nvPicPr>
          <p:cNvPr descr="image.png" id="249" name="Google Shape;24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86697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/>
        </p:nvSpPr>
        <p:spPr>
          <a:xfrm>
            <a:off x="1571625" y="4860428"/>
            <a:ext cx="101441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https://images.pond5.com/young-smiling-friendly-doctor-consulting-footage-268025900_iconl.jpeg</a:t>
            </a:r>
            <a:endParaRPr/>
          </a:p>
        </p:txBody>
      </p:sp>
      <p:sp>
        <p:nvSpPr>
          <p:cNvPr id="251" name="Google Shape;251;p23"/>
          <p:cNvSpPr txBox="1"/>
          <p:nvPr/>
        </p:nvSpPr>
        <p:spPr>
          <a:xfrm>
            <a:off x="1571625" y="5106144"/>
            <a:ext cx="101441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www.pond5.com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2914650"/>
            <a:ext cx="542925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2914650"/>
            <a:ext cx="54292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1875472" y="381000"/>
            <a:ext cx="844105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育児の『もやもや』、ひとりで抱えていませんか？</a:t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2076450" y="942975"/>
            <a:ext cx="8039100" cy="1905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76250" y="1438275"/>
            <a:ext cx="11239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「私ってダメな親かも…」と自分を責める必要はありません。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視点を少し変えるだけで、見え方は大きく変わります。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781050" y="3219450"/>
            <a:ext cx="4819650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😢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60558" y="4086225"/>
            <a:ext cx="506063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これまでの評価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781050" y="4581525"/>
            <a:ext cx="48196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「ストレスはありますか？」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「不安はありますか？」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781050" y="5381625"/>
            <a:ext cx="48196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D32F2F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悪いところ探し（減点法）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591300" y="3219450"/>
            <a:ext cx="4819650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😊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6470808" y="4086225"/>
            <a:ext cx="506063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VARYのアプローチ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591300" y="4581525"/>
            <a:ext cx="48196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「喜びを感じる瞬間は？」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「工夫できたことは？」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6591300" y="5381625"/>
            <a:ext cx="48196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88E3C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良いところ探し（加点法）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2648991"/>
            <a:ext cx="3555950" cy="3064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1" name="Google Shape;1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7950" y="2648991"/>
            <a:ext cx="3555950" cy="3064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2" name="Google Shape;11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9650" y="2648991"/>
            <a:ext cx="3556099" cy="3064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3440668" y="381000"/>
            <a:ext cx="53106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3つの視点で、あなたを深く知る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3567112" y="942975"/>
            <a:ext cx="5057775" cy="1905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76250" y="1438275"/>
            <a:ext cx="11239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VARYは、あなたの状態を「心・体・脳」の3つのバランスで診断します。</a:t>
            </a:r>
            <a:endParaRPr/>
          </a:p>
        </p:txBody>
      </p:sp>
      <p:pic>
        <p:nvPicPr>
          <p:cNvPr descr="image.png" id="116" name="Google Shape;11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7900" y="2953791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707391" y="4096791"/>
            <a:ext cx="3093667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1. 心の元気度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781050" y="4534941"/>
            <a:ext cx="29463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子どもへの愛情、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親としての自信、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自分への優しさ。</a:t>
            </a:r>
            <a:endParaRPr/>
          </a:p>
        </p:txBody>
      </p:sp>
      <p:pic>
        <p:nvPicPr>
          <p:cNvPr descr="image.png" id="119" name="Google Shape;11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9601" y="2953791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4549091" y="4096791"/>
            <a:ext cx="3093667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2. 体のSOS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4622750" y="4534941"/>
            <a:ext cx="29463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眠れていますか？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食べられていますか？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体からのサインをチェック。</a:t>
            </a:r>
            <a:endParaRPr/>
          </a:p>
        </p:txBody>
      </p:sp>
      <p:pic>
        <p:nvPicPr>
          <p:cNvPr descr="image.png" id="122" name="Google Shape;12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1450" y="2953791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8390788" y="4096791"/>
            <a:ext cx="3093824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3. 脳の個性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8464450" y="4534941"/>
            <a:ext cx="2946499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イライラやうっかりは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努力不足ではなく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「脳のクセ」かもしれません。</a:t>
            </a:r>
            <a:endParaRPr/>
          </a:p>
        </p:txBody>
      </p:sp>
      <p:pic>
        <p:nvPicPr>
          <p:cNvPr descr="image.png" id="125" name="Google Shape;12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8859" y="3191916"/>
            <a:ext cx="370582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6" name="Google Shape;12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10560" y="3191916"/>
            <a:ext cx="370582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7" name="Google Shape;12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52409" y="3191916"/>
            <a:ext cx="370582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381000"/>
            <a:ext cx="533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476250" y="1168003"/>
            <a:ext cx="5510688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① 心の元気度：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 「できていること」に目を向けて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476250" y="2196703"/>
            <a:ext cx="5248275" cy="1905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476250" y="2692003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完璧な親である必要はありません。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VARYは、あなたのこんな素敵な瞬間を評価します。</a:t>
            </a:r>
            <a:endParaRPr/>
          </a:p>
        </p:txBody>
      </p:sp>
      <p:pic>
        <p:nvPicPr>
          <p:cNvPr descr="image.png" id="136" name="Google Shape;13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381000"/>
            <a:ext cx="533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809625" y="3587353"/>
            <a:ext cx="500062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寝顔を見て「かわいい」と思える瞬間がある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809625" y="4113014"/>
            <a:ext cx="500062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困ったときに「次はこうしてみよう」と思える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809625" y="4638675"/>
            <a:ext cx="500062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パートナーと協力できていると感じる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809625" y="5164335"/>
            <a:ext cx="500062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「今日はこれでよし！」と自分を許せる</a:t>
            </a:r>
            <a:endParaRPr/>
          </a:p>
        </p:txBody>
      </p:sp>
      <p:pic>
        <p:nvPicPr>
          <p:cNvPr descr="image.png" id="141" name="Google Shape;14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587353"/>
            <a:ext cx="177849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2" name="Google Shape;1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113014"/>
            <a:ext cx="177849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3" name="Google Shape;14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638675"/>
            <a:ext cx="177849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4" name="Google Shape;14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5164335"/>
            <a:ext cx="177849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81000"/>
            <a:ext cx="533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0" name="Google Shape;1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3207097"/>
            <a:ext cx="53340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1" name="Google Shape;15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81000"/>
            <a:ext cx="533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6381750" y="882997"/>
            <a:ext cx="4760595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「ママ・パパ」である前に、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 「一人の人間」です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6381750" y="1911697"/>
            <a:ext cx="4533900" cy="1905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6381750" y="2406997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育児に一生懸命になりすぎて、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自分自身を置き去りにしていませんか？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6381750" y="5283547"/>
            <a:ext cx="5334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自分を大切にすることは、わがままではありません。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35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長く走り続けるためのエネルギー補給です。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6619875" y="3445222"/>
            <a:ext cx="51006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77825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AD145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大切なチェックポイント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6619875" y="3940522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✅ 自分の人生を自分で選んでいる感覚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✅ 自分のための時間を持つことへの許可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✅ 将来への楽しみや目標</a:t>
            </a:r>
            <a:endParaRPr/>
          </a:p>
        </p:txBody>
      </p:sp>
      <p:pic>
        <p:nvPicPr>
          <p:cNvPr descr="image.png" id="158" name="Google Shape;15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9875" y="3483322"/>
            <a:ext cx="177849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2580382"/>
            <a:ext cx="3555950" cy="2821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4" name="Google Shape;16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7950" y="2580382"/>
            <a:ext cx="3555950" cy="2821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5" name="Google Shape;16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9650" y="2580382"/>
            <a:ext cx="3556099" cy="282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476250" y="381000"/>
            <a:ext cx="1171575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② 体のSOS：がんばりすぎていませんか？</a:t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476250" y="942975"/>
            <a:ext cx="11239500" cy="1905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3619500" y="1589782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「心が弱い」から辛いのではありません。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体がエネルギー切れを起こしているだけかもしれません。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476250" y="5687317"/>
            <a:ext cx="11239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976D2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これらは「休んで！」という体からの重要なサインです。</a:t>
            </a:r>
            <a:endParaRPr/>
          </a:p>
        </p:txBody>
      </p:sp>
      <p:pic>
        <p:nvPicPr>
          <p:cNvPr descr="image.png" id="170" name="Google Shape;17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7900" y="2885182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707391" y="4028182"/>
            <a:ext cx="3093667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睡眠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781050" y="4466332"/>
            <a:ext cx="2946350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子どもが寝ていても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目が覚めてしまう</a:t>
            </a:r>
            <a:endParaRPr/>
          </a:p>
        </p:txBody>
      </p:sp>
      <p:pic>
        <p:nvPicPr>
          <p:cNvPr descr="image.png" id="173" name="Google Shape;17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9601" y="2885182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4549091" y="4028182"/>
            <a:ext cx="3093667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食欲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4622750" y="4466332"/>
            <a:ext cx="2946350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ご飯がおいしいと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感じられない</a:t>
            </a:r>
            <a:endParaRPr/>
          </a:p>
        </p:txBody>
      </p:sp>
      <p:pic>
        <p:nvPicPr>
          <p:cNvPr descr="image.png" id="176" name="Google Shape;17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1450" y="2885182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8390788" y="4028182"/>
            <a:ext cx="3093824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疲労感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8464450" y="4466332"/>
            <a:ext cx="2946499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朝起きた瞬間から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体が鉛のように重い</a:t>
            </a:r>
            <a:endParaRPr/>
          </a:p>
        </p:txBody>
      </p:sp>
      <p:pic>
        <p:nvPicPr>
          <p:cNvPr descr="image.png" id="179" name="Google Shape;17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8859" y="3123307"/>
            <a:ext cx="370582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0" name="Google Shape;18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10560" y="3123307"/>
            <a:ext cx="370582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1" name="Google Shape;18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52409" y="3123307"/>
            <a:ext cx="370582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6" name="Google Shape;1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2476500"/>
            <a:ext cx="5334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476250" y="559296"/>
            <a:ext cx="4750593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③ 脳の個性：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 「努力不足」ではありません</a:t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476250" y="1587996"/>
            <a:ext cx="4524375" cy="1905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476250" y="2083296"/>
            <a:ext cx="533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「片付けられない」「ついカッとなる」…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それは性格の問題ではなく、脳のタイプ（個性）かもしれません。</a:t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76250" y="4955678"/>
            <a:ext cx="4095750" cy="1200150"/>
          </a:xfrm>
          <a:prstGeom prst="roundRect">
            <a:avLst>
              <a:gd fmla="val 7936" name="adj"/>
            </a:avLst>
          </a:prstGeom>
          <a:solidFill>
            <a:srgbClr val="FFF9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619125" y="5098553"/>
            <a:ext cx="381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ポイント：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「もっと頑張る」のではなく、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「便利な道具や人に頼る」工夫が必要です。</a:t>
            </a:r>
            <a:endParaRPr/>
          </a:p>
        </p:txBody>
      </p:sp>
      <p:pic>
        <p:nvPicPr>
          <p:cNvPr descr="image.png" id="192" name="Google Shape;1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7734" y="2476500"/>
            <a:ext cx="1481881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809625" y="3188196"/>
            <a:ext cx="500062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色々な音が重なるとパニックになる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809625" y="3713857"/>
            <a:ext cx="500062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家事の段取りがうまくいかない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809625" y="4239517"/>
            <a:ext cx="500062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子供の遊びに付き合うのが実は苦痛</a:t>
            </a:r>
            <a:endParaRPr/>
          </a:p>
        </p:txBody>
      </p:sp>
      <p:pic>
        <p:nvPicPr>
          <p:cNvPr descr="image.png" id="196" name="Google Shape;1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125" y="5155703"/>
            <a:ext cx="14823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7" name="Google Shape;19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3188196"/>
            <a:ext cx="177849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8" name="Google Shape;19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3713857"/>
            <a:ext cx="177849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9" name="Google Shape;19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250" y="4239517"/>
            <a:ext cx="177849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/>
        </p:nvSpPr>
        <p:spPr>
          <a:xfrm>
            <a:off x="476250" y="381000"/>
            <a:ext cx="1171575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あなたの「バランス」を見える化</a:t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76250" y="942975"/>
            <a:ext cx="11239500" cy="1905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 b="6256" l="0" r="0" t="6247"/>
          <a:stretch/>
        </p:blipFill>
        <p:spPr>
          <a:xfrm>
            <a:off x="1009650" y="2195512"/>
            <a:ext cx="3810001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6381750" y="2438400"/>
            <a:ext cx="5600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95548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大きな三角形が「安定」のしるし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6381750" y="2933700"/>
            <a:ext cx="533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VARYは、点数の高低ではなく</a:t>
            </a:r>
            <a:r>
              <a:rPr b="1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「形のバランス」</a:t>
            </a: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を見ます。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6381750" y="3429000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67E22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● 三角形が大きい：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心も体も元気！今のまま進みましょう。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6381750" y="4229100"/>
            <a:ext cx="533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976D2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● 一箇所だけへこんでいる：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そこが今の「ケアのしどころ」です。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 例えば、愛情はいっぱいだけど、体が疲れているかも？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381000"/>
            <a:ext cx="533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6" name="Google Shape;2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3376612"/>
            <a:ext cx="53340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7" name="Google Shape;2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405312"/>
            <a:ext cx="53340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476250" y="1423987"/>
            <a:ext cx="480060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E67E22"/>
                </a:solidFill>
                <a:latin typeface="Arial"/>
                <a:ea typeface="Arial"/>
                <a:cs typeface="Arial"/>
                <a:sym typeface="Arial"/>
              </a:rPr>
              <a:t>あなたに合ったアドバイスを</a:t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476250" y="1985962"/>
            <a:ext cx="4572000" cy="1905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476250" y="2481262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診断結果に合わせて、医師や専門家から具体的なアドバイスがもらえます。</a:t>
            </a:r>
            <a:endParaRPr/>
          </a:p>
        </p:txBody>
      </p:sp>
      <p:pic>
        <p:nvPicPr>
          <p:cNvPr descr="image.png" id="221" name="Google Shape;22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0" y="381000"/>
            <a:ext cx="533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666750" y="3529012"/>
            <a:ext cx="1828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疲れが溜まっているとき：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666750" y="4557712"/>
            <a:ext cx="1981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5D4037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脳のクセで困っているとき：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